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train set - pacu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dataset/preprocess4/input2/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_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